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72" r:id="rId2"/>
    <p:sldId id="279" r:id="rId3"/>
    <p:sldId id="422" r:id="rId4"/>
    <p:sldId id="426" r:id="rId5"/>
    <p:sldId id="423" r:id="rId6"/>
    <p:sldId id="424" r:id="rId7"/>
    <p:sldId id="425" r:id="rId8"/>
    <p:sldId id="317" r:id="rId9"/>
    <p:sldId id="357" r:id="rId10"/>
    <p:sldId id="297" r:id="rId11"/>
    <p:sldId id="419" r:id="rId12"/>
    <p:sldId id="42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oject Overview" id="{087866C3-7028-482C-8D34-6BF5363FBD75}">
          <p14:sldIdLst>
            <p14:sldId id="272"/>
            <p14:sldId id="279"/>
            <p14:sldId id="422"/>
            <p14:sldId id="426"/>
            <p14:sldId id="423"/>
            <p14:sldId id="424"/>
            <p14:sldId id="425"/>
            <p14:sldId id="317"/>
            <p14:sldId id="357"/>
            <p14:sldId id="297"/>
            <p14:sldId id="419"/>
            <p14:sldId id="4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5E4"/>
    <a:srgbClr val="0F9AF0"/>
    <a:srgbClr val="0FA7F0"/>
    <a:srgbClr val="000000"/>
    <a:srgbClr val="00ABE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88" autoAdjust="0"/>
    <p:restoredTop sz="66606" autoAdjust="0"/>
  </p:normalViewPr>
  <p:slideViewPr>
    <p:cSldViewPr>
      <p:cViewPr varScale="1">
        <p:scale>
          <a:sx n="60" d="100"/>
          <a:sy n="60" d="100"/>
        </p:scale>
        <p:origin x="2460" y="60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506C0-3FFE-45A5-803D-9F4FC5464A70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46707-6BBD-41A9-B4DF-0C76A73A2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2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R&amp;S 200: The Kingdom of God is Justice &amp; Joy</a:t>
            </a:r>
          </a:p>
          <a:p>
            <a:pPr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R&amp;S 620 For the Healing of the Nations</a:t>
            </a:r>
          </a:p>
          <a:p>
            <a:pPr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R&amp;S 625 God of Freedom, God of Justice (communion hymn)</a:t>
            </a:r>
          </a:p>
          <a:p>
            <a:pPr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Church is wherever God's people (words changed) tune: Bard of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Armagh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30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Honduras, El Salvador, Nicaragua, Guatemala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7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Honduras, El Salvador, Nicaragua, Guatemala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85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Honduras, El Salvador, Nicaragua, Guatemala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52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Honduras, El Salvador, Nicaragua, Guatemala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21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Commitment for Life partners are:</a:t>
            </a:r>
          </a:p>
          <a:p>
            <a:endParaRPr lang="en-US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training traditional birth attendants to provide healthcare, including family planning</a:t>
            </a:r>
          </a:p>
          <a:p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working with health facilities so women from indigenous communities are welcomed, not excluded</a:t>
            </a:r>
          </a:p>
          <a:p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ensuring that contraceptive supplies are readily available</a:t>
            </a:r>
          </a:p>
          <a:p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educating teachers, heads of families and pupils on family planning, HIV, pregnancy and sexual and gender based violence,</a:t>
            </a:r>
            <a:r>
              <a:rPr lang="en-US" sz="14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pushing for change at a national level by building up civil society and recording findings from these projects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65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8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uzanne.pearson@urc.org.uk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RC-LOGO-blu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16" y="5510130"/>
            <a:ext cx="1039368" cy="7226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04" y="609600"/>
            <a:ext cx="5178644" cy="2106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62600"/>
            <a:ext cx="990600" cy="563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499789"/>
            <a:ext cx="1219200" cy="7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9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8006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Pray    Learn    Advocate     Share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40" y="1143000"/>
            <a:ext cx="674428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8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685799"/>
            <a:ext cx="6756738" cy="3943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00600"/>
            <a:ext cx="2755584" cy="1566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80361"/>
            <a:ext cx="3073747" cy="200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19200"/>
            <a:ext cx="3525195" cy="2057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3276600"/>
            <a:ext cx="88392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Website:</a:t>
            </a:r>
            <a:r>
              <a:rPr lang="en-US" sz="4000" dirty="0"/>
              <a:t> </a:t>
            </a:r>
            <a:r>
              <a:rPr lang="en-US" sz="2800" i="1" dirty="0"/>
              <a:t>Google</a:t>
            </a:r>
            <a:r>
              <a:rPr lang="en-US" sz="2800" dirty="0"/>
              <a:t> “Commitment for Life URC”</a:t>
            </a:r>
          </a:p>
          <a:p>
            <a:r>
              <a:rPr lang="en-US" sz="3200" dirty="0"/>
              <a:t>Facebook: </a:t>
            </a:r>
            <a:r>
              <a:rPr lang="en-US" sz="2800" dirty="0"/>
              <a:t>@comm4life</a:t>
            </a:r>
          </a:p>
          <a:p>
            <a:endParaRPr lang="en-US" sz="2800" dirty="0">
              <a:hlinkClick r:id="rId3"/>
            </a:endParaRPr>
          </a:p>
          <a:p>
            <a:r>
              <a:rPr lang="en-US" sz="2800" dirty="0">
                <a:hlinkClick r:id="rId3"/>
              </a:rPr>
              <a:t>suzanne.pearson@urc.org.uk</a:t>
            </a:r>
            <a:r>
              <a:rPr lang="en-US" sz="2800" dirty="0"/>
              <a:t> </a:t>
            </a:r>
          </a:p>
          <a:p>
            <a:endParaRPr lang="en-US" sz="2400" dirty="0"/>
          </a:p>
          <a:p>
            <a:r>
              <a:rPr lang="en-US" sz="2800" dirty="0"/>
              <a:t>For monthly e-newsletter &amp; resources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465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313"/>
            <a:ext cx="8229600" cy="15332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What is</a:t>
            </a:r>
            <a:r>
              <a:rPr lang="mr-IN" sz="5400" b="1" dirty="0"/>
              <a:t>…</a:t>
            </a:r>
            <a:br>
              <a:rPr lang="en-US" sz="5400" b="1" dirty="0"/>
            </a:br>
            <a:endParaRPr lang="en-US" sz="5400" b="1" dirty="0"/>
          </a:p>
        </p:txBody>
      </p:sp>
      <p:pic>
        <p:nvPicPr>
          <p:cNvPr id="3" name="Picture 2" descr="URC-LOGO-blu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17774"/>
            <a:ext cx="1618724" cy="1125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774" y="3505200"/>
            <a:ext cx="4870871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76" y="1005129"/>
            <a:ext cx="1298312" cy="73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3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76600"/>
            <a:ext cx="8458200" cy="4038600"/>
          </a:xfrm>
        </p:spPr>
        <p:txBody>
          <a:bodyPr>
            <a:noAutofit/>
          </a:bodyPr>
          <a:lstStyle/>
          <a:p>
            <a:pPr marL="457200" indent="-457200" algn="ctr"/>
            <a:r>
              <a:rPr lang="en-US" sz="3600" dirty="0"/>
              <a:t>The URC’s global justice </a:t>
            </a:r>
            <a:r>
              <a:rPr lang="en-US" sz="3600" dirty="0" err="1"/>
              <a:t>programme</a:t>
            </a:r>
            <a:r>
              <a:rPr lang="mr-IN" sz="3600" dirty="0"/>
              <a:t>…</a:t>
            </a:r>
            <a:br>
              <a:rPr lang="en-GB" sz="3600" dirty="0"/>
            </a:br>
            <a:br>
              <a:rPr lang="en-US" sz="3600" dirty="0"/>
            </a:b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3666744" cy="14914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150771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is</a:t>
            </a:r>
            <a:r>
              <a:rPr lang="mr-IN" sz="3600" dirty="0"/>
              <a:t>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989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154044"/>
            <a:ext cx="9144000" cy="4703955"/>
          </a:xfrm>
        </p:spPr>
        <p:txBody>
          <a:bodyPr>
            <a:noAutofit/>
          </a:bodyPr>
          <a:lstStyle/>
          <a:p>
            <a:pPr marL="457200" indent="-457200"/>
            <a:r>
              <a:rPr lang="en-US" sz="3600" b="1" dirty="0"/>
              <a:t>	Enabling</a:t>
            </a:r>
            <a:r>
              <a:rPr lang="en-US" sz="3600" dirty="0"/>
              <a:t> local congregations to engage in their mission for global justice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 dirty="0"/>
              <a:t>Together </a:t>
            </a:r>
            <a:r>
              <a:rPr lang="en-US" sz="3600" dirty="0"/>
              <a:t>with</a:t>
            </a:r>
            <a:r>
              <a:rPr lang="en-US" sz="3600" b="1" dirty="0"/>
              <a:t> </a:t>
            </a:r>
            <a:r>
              <a:rPr lang="en-US" sz="3600" dirty="0"/>
              <a:t>our partners Christian Aid &amp; Global Justice Now</a:t>
            </a:r>
            <a:r>
              <a:rPr lang="mr-IN" sz="3600" dirty="0"/>
              <a:t>…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 dirty="0"/>
              <a:t>Through</a:t>
            </a:r>
            <a:r>
              <a:rPr lang="en-US" sz="3600" dirty="0"/>
              <a:t> prayer, advocacy, action, learning &amp; sharing</a:t>
            </a:r>
            <a:br>
              <a:rPr lang="en-US" sz="4000" dirty="0"/>
            </a:b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2743200" cy="111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" y="914400"/>
            <a:ext cx="8245322" cy="5334000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16891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61922"/>
            <a:ext cx="6534912" cy="6293030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5" name="TextBox 4"/>
          <p:cNvSpPr txBox="1"/>
          <p:nvPr/>
        </p:nvSpPr>
        <p:spPr>
          <a:xfrm>
            <a:off x="6248400" y="5715000"/>
            <a:ext cx="8961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5E4"/>
                </a:solidFill>
                <a:latin typeface="Arial" charset="0"/>
                <a:ea typeface="Arial" charset="0"/>
                <a:cs typeface="Arial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467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8916239" cy="4953000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1711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25" y="1143000"/>
            <a:ext cx="7391400" cy="4735354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3" name="TextBox 2"/>
          <p:cNvSpPr txBox="1"/>
          <p:nvPr/>
        </p:nvSpPr>
        <p:spPr>
          <a:xfrm>
            <a:off x="584725" y="5753386"/>
            <a:ext cx="764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Guess the countries - H.E.N.G. </a:t>
            </a:r>
          </a:p>
        </p:txBody>
      </p:sp>
    </p:spTree>
    <p:extLst>
      <p:ext uri="{BB962C8B-B14F-4D97-AF65-F5344CB8AC3E}">
        <p14:creationId xmlns:p14="http://schemas.microsoft.com/office/powerpoint/2010/main" val="182495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1905000"/>
            <a:ext cx="457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800" dirty="0"/>
              <a:t>Train traditional Doulas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dirty="0"/>
              <a:t>Train Health Care staff to welcome indigenous people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dirty="0"/>
              <a:t>Family planning - contraception, HIV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dirty="0"/>
              <a:t> Gender-based violence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279665"/>
            <a:ext cx="2142744" cy="8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Project Status 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0</TotalTime>
  <Words>205</Words>
  <Application>Microsoft Office PowerPoint</Application>
  <PresentationFormat>On-screen Show (4:3)</PresentationFormat>
  <Paragraphs>37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Georgia</vt:lpstr>
      <vt:lpstr>Wingdings</vt:lpstr>
      <vt:lpstr>Project Status Report</vt:lpstr>
      <vt:lpstr>PowerPoint Presentation</vt:lpstr>
      <vt:lpstr>What is… </vt:lpstr>
      <vt:lpstr>The URC’s global justice programme…  </vt:lpstr>
      <vt:lpstr> Enabling local congregations to engage in their mission for global justice  Together with our partners Christian Aid &amp; Global Justice Now…  Through prayer, advocacy, action, learning &amp; sharing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2010-02-01T21:08:06Z</dcterms:created>
  <dcterms:modified xsi:type="dcterms:W3CDTF">2019-09-04T13:24:11Z</dcterms:modified>
</cp:coreProperties>
</file>