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9" r:id="rId2"/>
    <p:sldId id="341" r:id="rId3"/>
    <p:sldId id="34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81C8E-67B5-4082-AC44-2AD4AA833493}">
          <p14:sldIdLst>
            <p14:sldId id="339"/>
            <p14:sldId id="341"/>
            <p14:sldId id="340"/>
          </p14:sldIdLst>
        </p14:section>
        <p14:section name="Untitled Section" id="{11F985FC-0E6E-4BB3-B080-D2287DB4CC0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34"/>
    <a:srgbClr val="FF4A38"/>
    <a:srgbClr val="F6A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8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92" d="100"/>
          <a:sy n="192" d="100"/>
        </p:scale>
        <p:origin x="-912" y="22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5468-EB0D-9D4D-92F9-3B8AEC152397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E57BA-2DF8-DB4F-BF59-E26C7F0DD9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2FB7A-FF91-41CE-B7CE-714043A466EA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6E15D-5C16-4561-9306-5F8DCEE3C2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/>
              <a:t>In the coming years the United Reformed Church wants to place a greater emphasis on discipleship and mission,</a:t>
            </a:r>
          </a:p>
          <a:p>
            <a:r>
              <a:rPr lang="en-GB" baseline="0" dirty="0"/>
              <a:t>under the banner ‘Walking the Way – living the life of Jesus today.</a:t>
            </a:r>
          </a:p>
          <a:p>
            <a:endParaRPr lang="en-GB" baseline="0" dirty="0"/>
          </a:p>
          <a:p>
            <a:r>
              <a:rPr lang="en-GB" baseline="0" dirty="0"/>
              <a:t>We are all called to follow Jesus. Disciples is who we are, discipleship is what we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E15D-5C16-4561-9306-5F8DCEE3C26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FF533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400" b="0">
                <a:solidFill>
                  <a:srgbClr val="FF53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4" name="Picture 3" descr="Gradient stri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04138"/>
            <a:ext cx="9220200" cy="7689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FF5334"/>
                </a:solidFill>
              </a:defRPr>
            </a:lvl1pPr>
            <a:lvl2pPr>
              <a:defRPr>
                <a:solidFill>
                  <a:srgbClr val="FF5334"/>
                </a:solidFill>
              </a:defRPr>
            </a:lvl2pPr>
            <a:lvl3pPr>
              <a:defRPr>
                <a:solidFill>
                  <a:srgbClr val="FF5334"/>
                </a:solidFill>
              </a:defRPr>
            </a:lvl3pPr>
            <a:lvl4pPr>
              <a:defRPr>
                <a:solidFill>
                  <a:srgbClr val="FF5334"/>
                </a:solidFill>
              </a:defRPr>
            </a:lvl4pPr>
            <a:lvl5pPr>
              <a:defRPr>
                <a:solidFill>
                  <a:srgbClr val="FF533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FF5334"/>
                </a:solidFill>
              </a:defRPr>
            </a:lvl1pPr>
            <a:lvl2pPr>
              <a:defRPr>
                <a:solidFill>
                  <a:srgbClr val="FF5334"/>
                </a:solidFill>
              </a:defRPr>
            </a:lvl2pPr>
            <a:lvl3pPr>
              <a:defRPr>
                <a:solidFill>
                  <a:srgbClr val="FF5334"/>
                </a:solidFill>
              </a:defRPr>
            </a:lvl3pPr>
            <a:lvl4pPr>
              <a:defRPr>
                <a:solidFill>
                  <a:srgbClr val="FF5334"/>
                </a:solidFill>
              </a:defRPr>
            </a:lvl4pPr>
            <a:lvl5pPr>
              <a:defRPr>
                <a:solidFill>
                  <a:srgbClr val="FF533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lking the Way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143001"/>
            <a:ext cx="6172200" cy="4322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648200"/>
            <a:ext cx="54102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981200" y="0"/>
            <a:ext cx="21336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456814" y="6474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9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dient full p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200" y="0"/>
            <a:ext cx="97007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09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3" name="Picture 2" descr="gradient full p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200" y="0"/>
            <a:ext cx="9700752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-152400" y="-76200"/>
            <a:ext cx="9829800" cy="624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70025"/>
          </a:xfrm>
        </p:spPr>
        <p:txBody>
          <a:bodyPr/>
          <a:lstStyle>
            <a:lvl1pPr algn="ctr"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8375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400" b="0">
                <a:solidFill>
                  <a:srgbClr val="FF53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Gradient stri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04138"/>
            <a:ext cx="9220200" cy="7689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urc_logo_type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06" y="5638800"/>
            <a:ext cx="2179695" cy="1143000"/>
          </a:xfrm>
          <a:prstGeom prst="rect">
            <a:avLst/>
          </a:prstGeom>
        </p:spPr>
      </p:pic>
      <p:pic>
        <p:nvPicPr>
          <p:cNvPr id="5" name="Picture 4" descr="Gradient strip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04138"/>
            <a:ext cx="9220200" cy="7689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 descr="urc_logo_type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06" y="5638800"/>
            <a:ext cx="2179695" cy="1143000"/>
          </a:xfrm>
          <a:prstGeom prst="rect">
            <a:avLst/>
          </a:prstGeom>
        </p:spPr>
      </p:pic>
      <p:pic>
        <p:nvPicPr>
          <p:cNvPr id="6" name="Picture 5" descr="Gradient strip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04138"/>
            <a:ext cx="9220200" cy="7689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53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53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1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1"/>
            <a:ext cx="3008313" cy="4068763"/>
          </a:xfrm>
        </p:spPr>
        <p:txBody>
          <a:bodyPr/>
          <a:lstStyle>
            <a:lvl1pPr marL="0" indent="0">
              <a:buNone/>
              <a:defRPr sz="1400">
                <a:solidFill>
                  <a:srgbClr val="FF53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28600" y="0"/>
            <a:ext cx="4191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5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1"/>
            <a:ext cx="5486400" cy="44989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53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tif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71800"/>
            <a:ext cx="8610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Gradient strip.pn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04138"/>
            <a:ext cx="9220200" cy="768951"/>
          </a:xfrm>
          <a:prstGeom prst="rect">
            <a:avLst/>
          </a:prstGeom>
        </p:spPr>
      </p:pic>
      <p:pic>
        <p:nvPicPr>
          <p:cNvPr id="5" name="Picture 4" descr="URC logo wtw gradient.tif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781" y="92600"/>
            <a:ext cx="1752600" cy="1221615"/>
          </a:xfrm>
          <a:prstGeom prst="rect">
            <a:avLst/>
          </a:prstGeom>
        </p:spPr>
      </p:pic>
      <p:pic>
        <p:nvPicPr>
          <p:cNvPr id="7" name="Picture 6" descr="Walking the Way logo.jpg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152400"/>
            <a:ext cx="1741083" cy="121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spcBef>
          <a:spcPts val="0"/>
        </a:spcBef>
        <a:buNone/>
        <a:defRPr sz="5400" b="1" kern="1200">
          <a:solidFill>
            <a:srgbClr val="FF533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533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533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533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533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53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648200"/>
            <a:ext cx="7086600" cy="10668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 - living the life of Jesus today</a:t>
            </a:r>
          </a:p>
        </p:txBody>
      </p:sp>
    </p:spTree>
    <p:extLst>
      <p:ext uri="{BB962C8B-B14F-4D97-AF65-F5344CB8AC3E}">
        <p14:creationId xmlns:p14="http://schemas.microsoft.com/office/powerpoint/2010/main" val="2699916865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A351CD-1C1D-47FF-B708-66C82BDDB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76EC79-FCAC-4F0F-8F23-CD9C2CEC7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4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4AC786-AF21-41B9-AF0C-5A9D21F4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D2CE9E-ECEF-48D3-BC65-10C8902D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63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 - living the life of Jesus today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Feasts &amp; Festivals</dc:title>
  <dc:creator>web coordinator@urc</dc:creator>
  <cp:lastModifiedBy>Simon Peters</cp:lastModifiedBy>
  <cp:revision>188</cp:revision>
  <cp:lastPrinted>2017-02-03T11:15:48Z</cp:lastPrinted>
  <dcterms:created xsi:type="dcterms:W3CDTF">2016-07-22T14:01:25Z</dcterms:created>
  <dcterms:modified xsi:type="dcterms:W3CDTF">2018-10-09T12:14:49Z</dcterms:modified>
</cp:coreProperties>
</file>