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6" r:id="rId3"/>
    <p:sldId id="267" r:id="rId4"/>
    <p:sldId id="276" r:id="rId5"/>
    <p:sldId id="268" r:id="rId6"/>
    <p:sldId id="269" r:id="rId7"/>
    <p:sldId id="270" r:id="rId8"/>
    <p:sldId id="280" r:id="rId9"/>
    <p:sldId id="281" r:id="rId10"/>
    <p:sldId id="272" r:id="rId11"/>
    <p:sldId id="273" r:id="rId12"/>
    <p:sldId id="282" r:id="rId13"/>
    <p:sldId id="283" r:id="rId14"/>
    <p:sldId id="274" r:id="rId15"/>
    <p:sldId id="275" r:id="rId16"/>
    <p:sldId id="284" r:id="rId17"/>
    <p:sldId id="285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 autoAdjust="0"/>
    <p:restoredTop sz="86395"/>
  </p:normalViewPr>
  <p:slideViewPr>
    <p:cSldViewPr snapToGrid="0">
      <p:cViewPr varScale="1">
        <p:scale>
          <a:sx n="105" d="100"/>
          <a:sy n="105" d="100"/>
        </p:scale>
        <p:origin x="280" y="192"/>
      </p:cViewPr>
      <p:guideLst/>
    </p:cSldViewPr>
  </p:slideViewPr>
  <p:outlineViewPr>
    <p:cViewPr>
      <p:scale>
        <a:sx n="33" d="100"/>
        <a:sy n="33" d="100"/>
      </p:scale>
      <p:origin x="0" y="-20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9799C-C716-2E44-B521-DA1AF974859A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73055-7932-6B48-A48F-17C32CD37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08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3055-7932-6B48-A48F-17C32CD3754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848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3055-7932-6B48-A48F-17C32CD3754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639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3055-7932-6B48-A48F-17C32CD3754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941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3055-7932-6B48-A48F-17C32CD3754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789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3055-7932-6B48-A48F-17C32CD3754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443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3055-7932-6B48-A48F-17C32CD3754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194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3055-7932-6B48-A48F-17C32CD3754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362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3055-7932-6B48-A48F-17C32CD3754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935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3055-7932-6B48-A48F-17C32CD3754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58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3055-7932-6B48-A48F-17C32CD3754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526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3055-7932-6B48-A48F-17C32CD3754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003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3055-7932-6B48-A48F-17C32CD3754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852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3055-7932-6B48-A48F-17C32CD3754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124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3055-7932-6B48-A48F-17C32CD3754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981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3055-7932-6B48-A48F-17C32CD3754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214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3055-7932-6B48-A48F-17C32CD3754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031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3055-7932-6B48-A48F-17C32CD3754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278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3055-7932-6B48-A48F-17C32CD3754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156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3055-7932-6B48-A48F-17C32CD3754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452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BAEC3-2B96-4512-A10B-3508DD71A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133" y="959115"/>
            <a:ext cx="10227734" cy="4939770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4800" b="1" spc="-150">
                <a:solidFill>
                  <a:schemeClr val="bg1"/>
                </a:solidFill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7F006168-1A46-B949-9548-E6815BA423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5226189"/>
            <a:ext cx="1900478" cy="149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6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6A378-66AE-423E-9843-890385325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B2A854-FCB1-4108-ABBA-36DF648759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D6206C-3E0D-4E15-B380-A9875B64F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70C40F-62DB-4156-BFF5-0D04EDDDC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86FD-3445-4E0E-9541-74B7DE3FE790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CB225F-E9A5-4EFA-8107-BCBA3BE11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D998D-2F37-4472-809E-8F6CFA7CE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0F44-C256-44C2-B4A4-7A19A8FF0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73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55162-CB9A-4116-B846-FA831558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F1BAA4-659C-4AB4-A96F-56BB753ED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14649-1E29-42F1-8B35-F613565B9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86FD-3445-4E0E-9541-74B7DE3FE790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7DBF1-0AFD-4DCE-82A1-9990528FA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33FC0-32A3-435A-8D38-2958B7A8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0F44-C256-44C2-B4A4-7A19A8FF0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69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6D03E5-EFD2-46BF-8F38-C827AB5817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72F3A4-3664-4163-BFC4-2E1036CF7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E31D0-20E5-4E86-88CD-54C4EE7CC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86FD-3445-4E0E-9541-74B7DE3FE790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5523A-2D50-4CA2-8071-2C09B51A7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8DCCB-EA94-478B-85D2-78DAB6B39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0F44-C256-44C2-B4A4-7A19A8FF0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11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BAEC3-2B96-4512-A10B-3508DD71A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133" y="959115"/>
            <a:ext cx="10227734" cy="4939770"/>
          </a:xfrm>
        </p:spPr>
        <p:txBody>
          <a:bodyPr anchor="ctr" anchorCtr="0">
            <a:normAutofit/>
          </a:bodyPr>
          <a:lstStyle>
            <a:lvl1pPr algn="l">
              <a:defRPr sz="4800" b="1" spc="-150">
                <a:solidFill>
                  <a:schemeClr val="bg1"/>
                </a:solidFill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7F006168-1A46-B949-9548-E6815BA423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5226189"/>
            <a:ext cx="1900478" cy="149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2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7D68D-6D96-4701-B787-932237054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11C75-7158-49A2-AC1C-50108D80A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E884A-724A-48F4-8ED3-D42955518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86FD-3445-4E0E-9541-74B7DE3FE790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D0068-6424-4C7C-8B8B-61DB3DABB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8D520-F06F-4FEA-9F94-DC1F8678E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0F44-C256-44C2-B4A4-7A19A8FF0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26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6CC-229A-43E3-8FD0-1930522A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E47BF-29BD-4887-880E-63076B329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77C04-1BF8-4829-9B9F-D9CC48D0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86FD-3445-4E0E-9541-74B7DE3FE790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0178E-BF33-4092-9C99-7ABC44F1A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BE9C8-1098-40D7-B894-90B508A9C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0F44-C256-44C2-B4A4-7A19A8FF0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52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EF6D6-481C-4123-A12A-24954356A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94231-4A51-4687-8FFF-59AD9634C8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3B017-09C7-4B54-8BF9-B580DA637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E28127-986B-488A-8F0E-AD235AB4E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86FD-3445-4E0E-9541-74B7DE3FE790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4153C7-898D-41D2-8304-DF43DE9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C8812-47FC-425D-BB55-1F1F29CCA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0F44-C256-44C2-B4A4-7A19A8FF0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39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352B5-9986-4901-B048-89EE0C2E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37403-C1D5-42A0-8925-2C0972E98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29F8A1-6EA6-4A36-8EF3-DF68CDCFE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FD9949-A2F6-4B93-B4A9-68268F4861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05EC28-2EE3-4018-8670-E75425039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378F06-9E2D-4A74-98CA-4DBB8603B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86FD-3445-4E0E-9541-74B7DE3FE790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291C50-ABD1-4B2C-A4FA-BBABCF6F0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E209C4-F494-4C56-8034-6FC72BAF8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0F44-C256-44C2-B4A4-7A19A8FF0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43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214D7-D071-4D1E-84A1-081F931B6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711D17-BC19-407C-8098-9B6B31021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86FD-3445-4E0E-9541-74B7DE3FE790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A0429A-E3E2-452C-B85D-A2C979A95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15E32-2508-4B45-ABA5-95FDB3BA0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0F44-C256-44C2-B4A4-7A19A8FF0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01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F8941E-3AF4-4E2C-A8AC-64B63F67C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86FD-3445-4E0E-9541-74B7DE3FE790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79D33B-8946-4D09-A102-3D3A0B748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27B76-A535-49F2-B406-3221367C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0F44-C256-44C2-B4A4-7A19A8FF0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44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AA33F-958B-468F-A562-03DAB6FF1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A779D-E3EE-43C0-A071-ABF569385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69785-6FEB-4AB8-9FE8-4C176F790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407FB-275C-4966-9686-DF17A66A2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86FD-3445-4E0E-9541-74B7DE3FE790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FE0D7-C19E-4BD8-A80C-1EFAAE10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60CBE3-820E-4D7E-9371-58FD9B9B1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0F44-C256-44C2-B4A4-7A19A8FF0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51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57AE78-AC32-43D4-BFC1-9F5A4878C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C2DB7-3EB5-4C21-9F21-0427FDD7E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1818D-68B6-4EF1-B6B4-ED647D2D5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D86FD-3445-4E0E-9541-74B7DE3FE790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C32DC-DFAA-4E35-8CA1-3B2748E4E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44AB5-0610-4EC3-98B8-D3C80DC1A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90F44-C256-44C2-B4A4-7A19A8FF0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31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3097232-C47B-4A19-AE2D-78616651A3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" b="2383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5C7F3-AA20-4F7B-8C06-CC5B05343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262" y="4892050"/>
            <a:ext cx="5747050" cy="1965950"/>
          </a:xfrm>
        </p:spPr>
        <p:txBody>
          <a:bodyPr anchor="ctr">
            <a:normAutofit/>
          </a:bodyPr>
          <a:lstStyle/>
          <a:p>
            <a:pPr algn="l"/>
            <a:r>
              <a:rPr lang="en-GB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pain and </a:t>
            </a:r>
            <a:br>
              <a:rPr lang="en-GB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outrage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8D823-E5D7-4FE3-BDDA-E3C2643E617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458199" y="5269571"/>
            <a:ext cx="3530593" cy="1414217"/>
          </a:xfrm>
        </p:spPr>
        <p:txBody>
          <a:bodyPr anchor="t">
            <a:normAutofit/>
          </a:bodyPr>
          <a:lstStyle/>
          <a:p>
            <a:pPr marL="0" indent="0" algn="l">
              <a:buNone/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Lyrics: John Campbell</a:t>
            </a:r>
          </a:p>
          <a:p>
            <a:pPr marL="0" indent="0" algn="l">
              <a:buNone/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Tune: To God be the glory</a:t>
            </a:r>
          </a:p>
          <a:p>
            <a:pPr marL="0" indent="0" algn="l">
              <a:buNone/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Image: James Allan/</a:t>
            </a:r>
            <a:r>
              <a:rPr lang="en-GB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Unsplash</a:t>
            </a:r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3816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3BCDC315-385D-4CF9-9F51-511DEEBC5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8" y="5269571"/>
            <a:ext cx="1650762" cy="12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47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E180D4A7-C9FB-4DFB-919C-405C955672EB}">
      <p14:showEvtLst xmlns:p14="http://schemas.microsoft.com/office/powerpoint/2010/main">
        <p14:playEvt time="4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7DCC-A377-5746-9C50-5FCC71CDBB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 Britain</a:t>
            </a:r>
            <a:r>
              <a:rPr lang="en-GB" baseline="0" dirty="0"/>
              <a:t> we cannot</a:t>
            </a:r>
            <a:br>
              <a:rPr lang="en-GB" baseline="0" dirty="0"/>
            </a:br>
            <a:r>
              <a:rPr lang="en-GB" dirty="0"/>
              <a:t>just stand back and stare,</a:t>
            </a:r>
            <a:br>
              <a:rPr lang="en-GB" dirty="0"/>
            </a:br>
            <a:r>
              <a:rPr lang="en-GB" dirty="0"/>
              <a:t>our own story’s left us</a:t>
            </a:r>
            <a:br>
              <a:rPr lang="en-GB" dirty="0"/>
            </a:br>
            <a:r>
              <a:rPr lang="en-GB" dirty="0"/>
              <a:t>deep evils we share;</a:t>
            </a:r>
          </a:p>
        </p:txBody>
      </p:sp>
    </p:spTree>
    <p:extLst>
      <p:ext uri="{BB962C8B-B14F-4D97-AF65-F5344CB8AC3E}">
        <p14:creationId xmlns:p14="http://schemas.microsoft.com/office/powerpoint/2010/main" val="625587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A985C-5652-8E44-9757-B4ADDCE1B7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through Windrush, through Empire,</a:t>
            </a:r>
            <a:br>
              <a:rPr lang="en-GB" dirty="0"/>
            </a:br>
            <a:r>
              <a:rPr lang="en-GB" dirty="0"/>
              <a:t>slave-thinking stayed strong;</a:t>
            </a:r>
            <a:br>
              <a:rPr lang="en-GB" dirty="0"/>
            </a:br>
            <a:r>
              <a:rPr lang="en-GB" dirty="0"/>
              <a:t>let’s pledge to the struggle</a:t>
            </a:r>
            <a:br>
              <a:rPr lang="en-GB" dirty="0"/>
            </a:br>
            <a:r>
              <a:rPr lang="en-GB" dirty="0"/>
              <a:t>to root out this wrong. </a:t>
            </a:r>
          </a:p>
        </p:txBody>
      </p:sp>
    </p:spTree>
    <p:extLst>
      <p:ext uri="{BB962C8B-B14F-4D97-AF65-F5344CB8AC3E}">
        <p14:creationId xmlns:p14="http://schemas.microsoft.com/office/powerpoint/2010/main" val="2458628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90D7-B941-7D47-83BE-BD947830ED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So our song – cries of wrong</a:t>
            </a:r>
            <a:br>
              <a:rPr lang="en-GB" dirty="0"/>
            </a:br>
            <a:r>
              <a:rPr lang="en-GB" dirty="0"/>
              <a:t>that we all have to right,</a:t>
            </a:r>
            <a:br>
              <a:rPr lang="en-GB" dirty="0"/>
            </a:br>
            <a:r>
              <a:rPr lang="en-GB" dirty="0" err="1"/>
              <a:t>ev’ry</a:t>
            </a:r>
            <a:r>
              <a:rPr lang="en-GB" dirty="0"/>
              <a:t> day, come what may,</a:t>
            </a:r>
            <a:br>
              <a:rPr lang="en-GB" dirty="0"/>
            </a:br>
            <a:r>
              <a:rPr lang="en-GB" dirty="0"/>
              <a:t>let’s stay true to this fight, </a:t>
            </a:r>
          </a:p>
        </p:txBody>
      </p:sp>
    </p:spTree>
    <p:extLst>
      <p:ext uri="{BB962C8B-B14F-4D97-AF65-F5344CB8AC3E}">
        <p14:creationId xmlns:p14="http://schemas.microsoft.com/office/powerpoint/2010/main" val="729448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F7465-9036-1C40-9A48-1FE12EDA11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to rebuild our world</a:t>
            </a:r>
            <a:br>
              <a:rPr lang="en-GB" dirty="0"/>
            </a:br>
            <a:r>
              <a:rPr lang="en-GB" dirty="0"/>
              <a:t>in response to God’s call,</a:t>
            </a:r>
            <a:br>
              <a:rPr lang="en-GB" dirty="0"/>
            </a:br>
            <a:r>
              <a:rPr lang="en-GB" dirty="0"/>
              <a:t>till freedom and justice</a:t>
            </a:r>
            <a:br>
              <a:rPr lang="en-GB" dirty="0"/>
            </a:br>
            <a:r>
              <a:rPr lang="en-GB" dirty="0"/>
              <a:t>are lived out for all. </a:t>
            </a:r>
          </a:p>
        </p:txBody>
      </p:sp>
    </p:spTree>
    <p:extLst>
      <p:ext uri="{BB962C8B-B14F-4D97-AF65-F5344CB8AC3E}">
        <p14:creationId xmlns:p14="http://schemas.microsoft.com/office/powerpoint/2010/main" val="3298860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4294C-DD3F-8247-B409-97F5AE8B79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For black people killed</a:t>
            </a:r>
            <a:br>
              <a:rPr lang="en-GB" dirty="0"/>
            </a:br>
            <a:r>
              <a:rPr lang="en-GB" dirty="0"/>
              <a:t>or life-blighted or used, </a:t>
            </a:r>
            <a:br>
              <a:rPr lang="en-GB" dirty="0"/>
            </a:br>
            <a:r>
              <a:rPr lang="en-GB" dirty="0"/>
              <a:t>let’s pray, but let’s work</a:t>
            </a:r>
            <a:br>
              <a:rPr lang="en-GB" dirty="0"/>
            </a:br>
            <a:r>
              <a:rPr lang="en-GB" dirty="0"/>
              <a:t>to end all this abuse.</a:t>
            </a:r>
          </a:p>
        </p:txBody>
      </p:sp>
    </p:spTree>
    <p:extLst>
      <p:ext uri="{BB962C8B-B14F-4D97-AF65-F5344CB8AC3E}">
        <p14:creationId xmlns:p14="http://schemas.microsoft.com/office/powerpoint/2010/main" val="3823500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88293-D069-CB47-A1A7-B69F0286E3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We all are diminished</a:t>
            </a:r>
            <a:br>
              <a:rPr lang="en-GB" dirty="0"/>
            </a:br>
            <a:r>
              <a:rPr lang="en-GB" dirty="0"/>
              <a:t>whilst some are denied</a:t>
            </a:r>
            <a:br>
              <a:rPr lang="en-GB" dirty="0"/>
            </a:br>
            <a:r>
              <a:rPr lang="en-GB" dirty="0"/>
              <a:t>the freedom, the justice</a:t>
            </a:r>
            <a:br>
              <a:rPr lang="en-GB" dirty="0"/>
            </a:br>
            <a:r>
              <a:rPr lang="en-GB" dirty="0"/>
              <a:t>for which our hearts cried.</a:t>
            </a:r>
          </a:p>
        </p:txBody>
      </p:sp>
    </p:spTree>
    <p:extLst>
      <p:ext uri="{BB962C8B-B14F-4D97-AF65-F5344CB8AC3E}">
        <p14:creationId xmlns:p14="http://schemas.microsoft.com/office/powerpoint/2010/main" val="4195039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90D7-B941-7D47-83BE-BD947830ED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So our song – cries of wrong</a:t>
            </a:r>
            <a:br>
              <a:rPr lang="en-GB" dirty="0"/>
            </a:br>
            <a:r>
              <a:rPr lang="en-GB" dirty="0"/>
              <a:t>that we all have to right,</a:t>
            </a:r>
            <a:br>
              <a:rPr lang="en-GB" dirty="0"/>
            </a:br>
            <a:r>
              <a:rPr lang="en-GB" dirty="0" err="1"/>
              <a:t>ev’ry</a:t>
            </a:r>
            <a:r>
              <a:rPr lang="en-GB" dirty="0"/>
              <a:t> day, come what may,</a:t>
            </a:r>
            <a:br>
              <a:rPr lang="en-GB" dirty="0"/>
            </a:br>
            <a:r>
              <a:rPr lang="en-GB" dirty="0"/>
              <a:t>let’s stay true to this fight, </a:t>
            </a:r>
          </a:p>
        </p:txBody>
      </p:sp>
    </p:spTree>
    <p:extLst>
      <p:ext uri="{BB962C8B-B14F-4D97-AF65-F5344CB8AC3E}">
        <p14:creationId xmlns:p14="http://schemas.microsoft.com/office/powerpoint/2010/main" val="3243005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F7465-9036-1C40-9A48-1FE12EDA11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to rebuild our world</a:t>
            </a:r>
            <a:br>
              <a:rPr lang="en-GB" dirty="0"/>
            </a:br>
            <a:r>
              <a:rPr lang="en-GB" dirty="0"/>
              <a:t>in response to God’s call,</a:t>
            </a:r>
            <a:br>
              <a:rPr lang="en-GB" dirty="0"/>
            </a:br>
            <a:r>
              <a:rPr lang="en-GB" dirty="0"/>
              <a:t>till freedom and justice</a:t>
            </a:r>
            <a:br>
              <a:rPr lang="en-GB" dirty="0"/>
            </a:br>
            <a:r>
              <a:rPr lang="en-GB" dirty="0"/>
              <a:t>are lived out for all. </a:t>
            </a:r>
          </a:p>
        </p:txBody>
      </p:sp>
    </p:spTree>
    <p:extLst>
      <p:ext uri="{BB962C8B-B14F-4D97-AF65-F5344CB8AC3E}">
        <p14:creationId xmlns:p14="http://schemas.microsoft.com/office/powerpoint/2010/main" val="3095436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84BA4-4EF5-B943-8BD4-D78BFFCA0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133" y="5201588"/>
            <a:ext cx="10227734" cy="1431816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i="1" kern="1200" spc="-150" dirty="0">
                <a:solidFill>
                  <a:schemeClr val="bg1"/>
                </a:solidFill>
                <a:effectLst/>
                <a:highlight>
                  <a:srgbClr val="808080"/>
                </a:highlight>
              </a:rPr>
              <a:t>For George Floyd. A first response to the shocking news of this public death. </a:t>
            </a:r>
            <a:br>
              <a:rPr lang="en-GB" sz="4000" b="1" i="1" kern="1200" spc="-150" dirty="0">
                <a:solidFill>
                  <a:schemeClr val="bg1"/>
                </a:solidFill>
                <a:effectLst/>
                <a:highlight>
                  <a:srgbClr val="808080"/>
                </a:highlight>
              </a:rPr>
            </a:br>
            <a:r>
              <a:rPr lang="en-GB" sz="4000" b="1" i="1" kern="1200" spc="-150" dirty="0">
                <a:solidFill>
                  <a:schemeClr val="bg1"/>
                </a:solidFill>
                <a:effectLst/>
                <a:highlight>
                  <a:srgbClr val="808080"/>
                </a:highlight>
              </a:rPr>
              <a:t>– John Campbell, 31 May 2020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33781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DCCDD-1000-D047-890F-2EE88E53FC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000" b="1" kern="1200" spc="-150" dirty="0">
              <a:solidFill>
                <a:schemeClr val="bg1"/>
              </a:solidFill>
              <a:effectLst/>
              <a:highlight>
                <a:srgbClr val="808080"/>
              </a:highlight>
            </a:endParaRPr>
          </a:p>
          <a:p>
            <a:endParaRPr lang="en-GB" sz="4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1700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E58E5B-363B-264F-8C25-F392F4B21F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pain and the outrage</a:t>
            </a:r>
            <a:br>
              <a:rPr lang="en-GB" dirty="0"/>
            </a:br>
            <a:r>
              <a:rPr lang="en-GB" dirty="0"/>
              <a:t>are strong, fresh and true:</a:t>
            </a:r>
            <a:br>
              <a:rPr lang="en-GB" dirty="0"/>
            </a:br>
            <a:r>
              <a:rPr lang="en-GB" dirty="0"/>
              <a:t>once more, in broad daylight, </a:t>
            </a:r>
            <a:br>
              <a:rPr lang="en-GB" dirty="0"/>
            </a:br>
            <a:r>
              <a:rPr lang="en-GB" dirty="0"/>
              <a:t>injustice showed through.</a:t>
            </a:r>
          </a:p>
        </p:txBody>
      </p:sp>
    </p:spTree>
    <p:extLst>
      <p:ext uri="{BB962C8B-B14F-4D97-AF65-F5344CB8AC3E}">
        <p14:creationId xmlns:p14="http://schemas.microsoft.com/office/powerpoint/2010/main" val="974075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C8775-3C60-8040-9F97-3C5A8CF598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Once more, law enforcement</a:t>
            </a:r>
            <a:br>
              <a:rPr lang="en-GB" dirty="0"/>
            </a:br>
            <a:r>
              <a:rPr lang="en-GB" dirty="0"/>
              <a:t>was so far from fair:</a:t>
            </a:r>
            <a:br>
              <a:rPr lang="en-GB" dirty="0"/>
            </a:br>
            <a:r>
              <a:rPr lang="en-GB" dirty="0"/>
              <a:t>it shrieked the deep secrets</a:t>
            </a:r>
            <a:br>
              <a:rPr lang="en-GB" dirty="0"/>
            </a:br>
            <a:r>
              <a:rPr lang="en-GB" dirty="0"/>
              <a:t>of wrongs always there.</a:t>
            </a:r>
          </a:p>
        </p:txBody>
      </p:sp>
    </p:spTree>
    <p:extLst>
      <p:ext uri="{BB962C8B-B14F-4D97-AF65-F5344CB8AC3E}">
        <p14:creationId xmlns:p14="http://schemas.microsoft.com/office/powerpoint/2010/main" val="950508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90D7-B941-7D47-83BE-BD947830ED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So our song – cries of wrong</a:t>
            </a:r>
            <a:br>
              <a:rPr lang="en-GB" dirty="0"/>
            </a:br>
            <a:r>
              <a:rPr lang="en-GB" dirty="0"/>
              <a:t>that we all have to right,</a:t>
            </a:r>
            <a:br>
              <a:rPr lang="en-GB" dirty="0"/>
            </a:br>
            <a:r>
              <a:rPr lang="en-GB" dirty="0" err="1"/>
              <a:t>ev’ry</a:t>
            </a:r>
            <a:r>
              <a:rPr lang="en-GB" dirty="0"/>
              <a:t> day, come what may,</a:t>
            </a:r>
            <a:br>
              <a:rPr lang="en-GB" dirty="0"/>
            </a:br>
            <a:r>
              <a:rPr lang="en-GB" dirty="0"/>
              <a:t>let’s stay true to this fight, </a:t>
            </a:r>
          </a:p>
        </p:txBody>
      </p:sp>
    </p:spTree>
    <p:extLst>
      <p:ext uri="{BB962C8B-B14F-4D97-AF65-F5344CB8AC3E}">
        <p14:creationId xmlns:p14="http://schemas.microsoft.com/office/powerpoint/2010/main" val="2084837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F7465-9036-1C40-9A48-1FE12EDA11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to rebuild our world</a:t>
            </a:r>
            <a:br>
              <a:rPr lang="en-GB" dirty="0"/>
            </a:br>
            <a:r>
              <a:rPr lang="en-GB" dirty="0"/>
              <a:t>in response to God’s call,</a:t>
            </a:r>
            <a:br>
              <a:rPr lang="en-GB" dirty="0"/>
            </a:br>
            <a:r>
              <a:rPr lang="en-GB" dirty="0"/>
              <a:t>till freedom and justice</a:t>
            </a:r>
            <a:br>
              <a:rPr lang="en-GB" dirty="0"/>
            </a:br>
            <a:r>
              <a:rPr lang="en-GB" dirty="0"/>
              <a:t>are lived out for all. </a:t>
            </a:r>
          </a:p>
        </p:txBody>
      </p:sp>
    </p:spTree>
    <p:extLst>
      <p:ext uri="{BB962C8B-B14F-4D97-AF65-F5344CB8AC3E}">
        <p14:creationId xmlns:p14="http://schemas.microsoft.com/office/powerpoint/2010/main" val="483840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31B42-1766-7C4B-8C80-99732E9A22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America knows</a:t>
            </a:r>
            <a:br>
              <a:rPr lang="en-GB" dirty="0"/>
            </a:br>
            <a:r>
              <a:rPr lang="en-GB" dirty="0"/>
              <a:t>its original sins –</a:t>
            </a:r>
            <a:br>
              <a:rPr lang="en-GB" dirty="0"/>
            </a:br>
            <a:r>
              <a:rPr lang="en-GB" dirty="0"/>
              <a:t>the evil of </a:t>
            </a:r>
            <a:r>
              <a:rPr lang="en-GB" dirty="0" err="1"/>
              <a:t>slav’ry</a:t>
            </a:r>
            <a:r>
              <a:rPr lang="en-GB" dirty="0"/>
              <a:t>,</a:t>
            </a:r>
            <a:br>
              <a:rPr lang="en-GB" dirty="0"/>
            </a:br>
            <a:r>
              <a:rPr lang="en-GB" dirty="0"/>
              <a:t>the mindset it brings;</a:t>
            </a:r>
          </a:p>
        </p:txBody>
      </p:sp>
    </p:spTree>
    <p:extLst>
      <p:ext uri="{BB962C8B-B14F-4D97-AF65-F5344CB8AC3E}">
        <p14:creationId xmlns:p14="http://schemas.microsoft.com/office/powerpoint/2010/main" val="1928001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75DD5-8A2A-474E-94B0-3160810951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though </a:t>
            </a:r>
            <a:r>
              <a:rPr lang="en-GB" dirty="0" err="1"/>
              <a:t>slav’ry</a:t>
            </a:r>
            <a:r>
              <a:rPr lang="en-GB" dirty="0"/>
              <a:t> itself</a:t>
            </a:r>
            <a:br>
              <a:rPr lang="en-GB" dirty="0"/>
            </a:br>
            <a:r>
              <a:rPr lang="en-GB" dirty="0"/>
              <a:t>was dislodged long ago,</a:t>
            </a:r>
            <a:br>
              <a:rPr lang="en-GB" dirty="0"/>
            </a:br>
            <a:r>
              <a:rPr lang="en-GB" dirty="0"/>
              <a:t>its poisons still poison</a:t>
            </a:r>
            <a:br>
              <a:rPr lang="en-GB" dirty="0"/>
            </a:br>
            <a:r>
              <a:rPr lang="en-GB" dirty="0"/>
              <a:t>the world that we know. </a:t>
            </a:r>
          </a:p>
        </p:txBody>
      </p:sp>
    </p:spTree>
    <p:extLst>
      <p:ext uri="{BB962C8B-B14F-4D97-AF65-F5344CB8AC3E}">
        <p14:creationId xmlns:p14="http://schemas.microsoft.com/office/powerpoint/2010/main" val="1665627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90D7-B941-7D47-83BE-BD947830ED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So our song – cries of wrong</a:t>
            </a:r>
            <a:br>
              <a:rPr lang="en-GB" dirty="0"/>
            </a:br>
            <a:r>
              <a:rPr lang="en-GB" dirty="0"/>
              <a:t>that we all have to right,</a:t>
            </a:r>
            <a:br>
              <a:rPr lang="en-GB" dirty="0"/>
            </a:br>
            <a:r>
              <a:rPr lang="en-GB" dirty="0" err="1"/>
              <a:t>ev’ry</a:t>
            </a:r>
            <a:r>
              <a:rPr lang="en-GB" dirty="0"/>
              <a:t> day, come what may,</a:t>
            </a:r>
            <a:br>
              <a:rPr lang="en-GB" dirty="0"/>
            </a:br>
            <a:r>
              <a:rPr lang="en-GB" dirty="0"/>
              <a:t>let’s stay true to this fight, </a:t>
            </a:r>
          </a:p>
        </p:txBody>
      </p:sp>
    </p:spTree>
    <p:extLst>
      <p:ext uri="{BB962C8B-B14F-4D97-AF65-F5344CB8AC3E}">
        <p14:creationId xmlns:p14="http://schemas.microsoft.com/office/powerpoint/2010/main" val="3209815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F7465-9036-1C40-9A48-1FE12EDA11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to rebuild our world</a:t>
            </a:r>
            <a:br>
              <a:rPr lang="en-GB" dirty="0"/>
            </a:br>
            <a:r>
              <a:rPr lang="en-GB" dirty="0"/>
              <a:t>in response to God’s call,</a:t>
            </a:r>
            <a:br>
              <a:rPr lang="en-GB" dirty="0"/>
            </a:br>
            <a:r>
              <a:rPr lang="en-GB" dirty="0"/>
              <a:t>till freedom and justice</a:t>
            </a:r>
            <a:br>
              <a:rPr lang="en-GB" dirty="0"/>
            </a:br>
            <a:r>
              <a:rPr lang="en-GB" dirty="0"/>
              <a:t>are lived out for all. </a:t>
            </a:r>
          </a:p>
        </p:txBody>
      </p:sp>
    </p:spTree>
    <p:extLst>
      <p:ext uri="{BB962C8B-B14F-4D97-AF65-F5344CB8AC3E}">
        <p14:creationId xmlns:p14="http://schemas.microsoft.com/office/powerpoint/2010/main" val="3109629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465</Words>
  <Application>Microsoft Macintosh PowerPoint</Application>
  <PresentationFormat>Widescreen</PresentationFormat>
  <Paragraphs>41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The pain and  the outrage</vt:lpstr>
      <vt:lpstr>The pain and the outrage are strong, fresh and true: once more, in broad daylight,  injustice showed through.</vt:lpstr>
      <vt:lpstr>Once more, law enforcement was so far from fair: it shrieked the deep secrets of wrongs always there.</vt:lpstr>
      <vt:lpstr>So our song – cries of wrong that we all have to right, ev’ry day, come what may, let’s stay true to this fight, </vt:lpstr>
      <vt:lpstr>to rebuild our world in response to God’s call, till freedom and justice are lived out for all. </vt:lpstr>
      <vt:lpstr>America knows its original sins – the evil of slav’ry, the mindset it brings;</vt:lpstr>
      <vt:lpstr>though slav’ry itself was dislodged long ago, its poisons still poison the world that we know. </vt:lpstr>
      <vt:lpstr>So our song – cries of wrong that we all have to right, ev’ry day, come what may, let’s stay true to this fight, </vt:lpstr>
      <vt:lpstr>to rebuild our world in response to God’s call, till freedom and justice are lived out for all. </vt:lpstr>
      <vt:lpstr>In Britain we cannot just stand back and stare, our own story’s left us deep evils we share;</vt:lpstr>
      <vt:lpstr>through Windrush, through Empire, slave-thinking stayed strong; let’s pledge to the struggle to root out this wrong. </vt:lpstr>
      <vt:lpstr>So our song – cries of wrong that we all have to right, ev’ry day, come what may, let’s stay true to this fight, </vt:lpstr>
      <vt:lpstr>to rebuild our world in response to God’s call, till freedom and justice are lived out for all. </vt:lpstr>
      <vt:lpstr>For black people killed or life-blighted or used,  let’s pray, but let’s work to end all this abuse.</vt:lpstr>
      <vt:lpstr>We all are diminished whilst some are denied the freedom, the justice for which our hearts cried.</vt:lpstr>
      <vt:lpstr>So our song – cries of wrong that we all have to right, ev’ry day, come what may, let’s stay true to this fight, </vt:lpstr>
      <vt:lpstr>to rebuild our world in response to God’s call, till freedom and justice are lived out for all. </vt:lpstr>
      <vt:lpstr>For George Floyd. A first response to the shocking news of this public death.  – John Campbell, 31 May 2020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pain and  the outrage</dc:title>
  <dc:creator>Andy Jackson</dc:creator>
  <cp:lastModifiedBy>Roo Stewart</cp:lastModifiedBy>
  <cp:revision>14</cp:revision>
  <dcterms:created xsi:type="dcterms:W3CDTF">2021-05-16T16:41:13Z</dcterms:created>
  <dcterms:modified xsi:type="dcterms:W3CDTF">2021-05-20T17:49:20Z</dcterms:modified>
</cp:coreProperties>
</file>