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59" r:id="rId6"/>
    <p:sldId id="262" r:id="rId7"/>
    <p:sldId id="269" r:id="rId8"/>
    <p:sldId id="260" r:id="rId9"/>
    <p:sldId id="264" r:id="rId10"/>
    <p:sldId id="268" r:id="rId11"/>
    <p:sldId id="261" r:id="rId12"/>
    <p:sldId id="265" r:id="rId13"/>
    <p:sldId id="27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/>
  </p:normalViewPr>
  <p:slideViewPr>
    <p:cSldViewPr snapToGrid="0">
      <p:cViewPr varScale="1">
        <p:scale>
          <a:sx n="105" d="100"/>
          <a:sy n="105" d="100"/>
        </p:scale>
        <p:origin x="2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40E4A-750E-2846-904D-2E787D9CDE26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8E3E6-80EB-4046-AD0C-45227B7F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4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6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7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84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5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8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4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8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0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6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8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9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593E6-C546-144B-865E-379D2A34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726"/>
            <a:ext cx="10515600" cy="595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75DF-F488-4E7A-9BF8-100C76E1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91D5A-5625-4A7B-835D-339901E7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FE10C-54FA-4401-948C-B7ED375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0A6D-60F3-44EB-BD32-5C2B04A0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534D-037B-4EDD-A6A1-BB97D680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C60EA-F80E-4A72-A24F-2CE9B652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BC1B7-5DB8-4AEB-A0C6-DE2A3FBF0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FFEA-1244-4C44-ACEB-100CFDF4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7121A-E170-485E-9C1B-93DF4D6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E542-8D63-4082-96BC-C436833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8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B4FD-F7E3-4AB6-BC20-7BAE8D7A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0023-14FF-4B1A-8409-E008A993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BF071-8DA4-40C2-BD7A-D859AC7D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8566-81E7-4C60-95EC-96DE565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080E-3010-4AD1-BB6A-7D0CA27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EC95-07BE-4747-AADB-27211B17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D631-3069-434A-BDEC-B630A481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1C2F-F8DB-4EE2-A600-CF967D00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7C30-2F76-46E7-A6AD-CA989B1B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EC5C-78A1-4366-B6FF-AD3C6211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5E4C-F384-44C9-9CFD-639F9B78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5641-A318-4FB6-B6F2-FDF5B266F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9248E-302F-483C-816E-36F0FD2C3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EF7C1-1764-4A6A-89A4-F3804FA3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E5E57-9BA2-4E9C-916C-74D95F92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4049D-738B-4044-BEC9-8FB3AD7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4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E1C2-EB9E-472E-BD71-A596DAFF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37A53-0079-4547-A982-4026202A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1D024-1BF4-4996-B63E-4926483C3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E538-230A-428B-A67B-3D3A6B60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BAECF-F0A7-4E3C-AF60-D7F06453B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93635-63D4-4719-BB81-DAF39EA4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A6541-145A-4014-9516-AB7C980F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1D478-7B11-462D-A350-ED51B529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617A-6972-4BF1-AD65-5BC72306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ED714-A412-40AC-A297-AB35EEDE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ED9B6-0DEC-4C7D-AE8F-E8BA089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54A4D-96F1-4F0A-9641-680CA6C8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1E1C5-4CD8-4A7F-9A3A-559C8B73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00C7A-15D0-4133-B2AE-AB9530C3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433E-1CF7-486B-AC8F-5EF8F474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AC6B-66C2-4CBF-BAC4-0A8D3FE3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5A421-83DC-407B-951D-0D53B6AC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44D52-EB90-4CB0-920F-7AC0741C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68833-8ACF-4E1B-819B-AB1F520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470D8-F767-477E-B527-7D216155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E72B5-C7EA-4715-B79F-FDCED0B8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F0F3-1457-43D2-AB49-9AFA5515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F910C-D60E-4810-96B5-3F6C0A443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1E05-89C4-4D8A-90B0-0B7944BF2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0041-F7B4-4F8C-9C10-754C2AED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BF84-288B-405A-9230-8173C8FA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A8C0C-7BD7-4743-8FA9-4C971DDF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7BB72-9EDC-4955-9A8A-EA7680DB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726"/>
            <a:ext cx="10515600" cy="595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BA447B1-9DB9-5640-A546-92F8C4C699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73" y="5339247"/>
            <a:ext cx="1643990" cy="1295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6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50">
          <a:solidFill>
            <a:schemeClr val="bg1"/>
          </a:solidFill>
          <a:highlight>
            <a:srgbClr val="80008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A8D4F-191E-FD4B-9838-A53349B3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GB" sz="5400" b="1" i="0" dirty="0"/>
              <a:t>A bouquet of</a:t>
            </a:r>
            <a:br>
              <a:rPr lang="en-GB" sz="5400" b="1" i="0" dirty="0"/>
            </a:br>
            <a:r>
              <a:rPr lang="en-GB" sz="5400" b="1" i="0" dirty="0"/>
              <a:t>sunflowers</a:t>
            </a:r>
            <a:br>
              <a:rPr lang="en-GB" sz="5400" b="1" i="0" dirty="0"/>
            </a:br>
            <a:r>
              <a:rPr lang="en-GB" sz="5400" b="1" i="0" dirty="0"/>
              <a:t>and thistles</a:t>
            </a:r>
            <a:endParaRPr lang="en-GB" sz="5400" i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C6961-3976-5649-B3F2-219C531891D8}"/>
              </a:ext>
            </a:extLst>
          </p:cNvPr>
          <p:cNvSpPr/>
          <p:nvPr/>
        </p:nvSpPr>
        <p:spPr>
          <a:xfrm>
            <a:off x="838200" y="4847632"/>
            <a:ext cx="11727540" cy="176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GB" sz="2400" b="1" dirty="0">
              <a:solidFill>
                <a:srgbClr val="6448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</a:pPr>
            <a:endParaRPr lang="en-GB" sz="2400" b="1" dirty="0">
              <a:solidFill>
                <a:srgbClr val="6448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Lyrics: John Campbell </a:t>
            </a:r>
            <a:br>
              <a:rPr lang="en-GB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en-GB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Images: </a:t>
            </a:r>
            <a:r>
              <a:rPr lang="pt-BR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Vin Duriel and Matt Seymour/Unsplash</a:t>
            </a:r>
            <a:endParaRPr lang="en-GB" sz="2400" b="1" dirty="0">
              <a:solidFill>
                <a:srgbClr val="6448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9129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4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00953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9A0D-0102-F949-BB3F-D170894A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This bouquet of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sunflow’rs</a:t>
            </a: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thistles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reminds us of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truths we should know;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97153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B773-D0F5-DA4E-9523-02554D71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let’s rise, then,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take on the challenge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helping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God’s justice to grow. </a:t>
            </a:r>
          </a:p>
        </p:txBody>
      </p:sp>
    </p:spTree>
    <p:extLst>
      <p:ext uri="{BB962C8B-B14F-4D97-AF65-F5344CB8AC3E}">
        <p14:creationId xmlns:p14="http://schemas.microsoft.com/office/powerpoint/2010/main" val="233614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74627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D77498-378A-914B-8CE5-3485F2EF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40"/>
            <a:ext cx="9582807" cy="5952548"/>
          </a:xfrm>
        </p:spPr>
        <p:txBody>
          <a:bodyPr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Passing along the High Road after a BLM demonstration</a:t>
            </a:r>
            <a:r>
              <a:rPr lang="en-US" sz="3200" b="1" i="1" kern="1200" spc="-150" baseline="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at Tottenham Police Station </a:t>
            </a:r>
            <a: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 over, I saw a bouquet of sunflowers and thistles propped against the fence. It seemed deeply symbolic.</a:t>
            </a:r>
            <a:b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–John Campbell, 12 August 2020</a:t>
            </a:r>
            <a:endParaRPr lang="en-GB" dirty="0">
              <a:solidFill>
                <a:srgbClr val="6448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065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6BE1-4918-D44C-AAB0-39461362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2AC3-B1ED-134C-B62B-64C26AB49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6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3B89-6F34-C244-9B81-1444A747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bouquet of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sunflow’rs</a:t>
            </a: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thistles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lay propped by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p’lice</a:t>
            </a: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station door;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2664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A00B-0FD0-4449-9384-1741E96F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BLM gift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remembrance,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shout-out for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justice, and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8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04428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8652-FB6F-1742-B781-8D667F16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Sharp thistles here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 for the struggle,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harsh </a:t>
            </a: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suff’rings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already endured,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7946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4931-355D-C140-A990-D650511A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how we, ourselves,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will face dangers,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justice for all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ensured.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35214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4E03-AC88-AD49-B9B1-0E3F22B9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Bright </a:t>
            </a: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sunflow’rs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then tell of this wonder: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joy that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creativeness brings;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5708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A14E-3E1F-2346-B464-F890983F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giftedness,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crushed by injustice,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that, nurtured and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cherished, grows wings.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8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338</Words>
  <Application>Microsoft Macintosh PowerPoint</Application>
  <PresentationFormat>Widescreen</PresentationFormat>
  <Paragraphs>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A bouquet of sunflowers and thistles</vt:lpstr>
      <vt:lpstr>A bouquet of sunflow’rs and thistles lay propped by the p’lice station door;</vt:lpstr>
      <vt:lpstr>a BLM gift of remembrance, a shout-out for justice, and more.</vt:lpstr>
      <vt:lpstr>Weep on, but keep on resisting together, stood side by side. Stay strong to fight wrong, till no-one has justice denied. </vt:lpstr>
      <vt:lpstr>Sharp thistles here stand for the struggle, harsh suff’rings already endured,</vt:lpstr>
      <vt:lpstr>and how we, ourselves, will face dangers, till justice for all is ensured. </vt:lpstr>
      <vt:lpstr>Weep on, but keep on resisting together, stood side by side. Stay strong to fight wrong, till no-one has justice denied. </vt:lpstr>
      <vt:lpstr>Bright sunflow’rs then tell of this wonder: the joy that creativeness brings;</vt:lpstr>
      <vt:lpstr>black giftedness,  crushed by injustice,  that, nurtured and  cherished, grows wings. </vt:lpstr>
      <vt:lpstr>Weep on, but keep on resisting together, stood side by side. Stay strong to fight wrong, till no-one has justice denied. </vt:lpstr>
      <vt:lpstr>This bouquet of sunflow’rs and thistles reminds us of truths we should know;</vt:lpstr>
      <vt:lpstr>let’s rise, then,  to take on the challenge of helping God’s justice to grow. </vt:lpstr>
      <vt:lpstr>Weep on, but keep on resisting together, stood side by side. Stay strong to fight wrong, till no-one has justice denied. </vt:lpstr>
      <vt:lpstr>Passing along the High Road after a BLM demonstration at Tottenham Police Station was over, I saw a bouquet of sunflowers and thistles propped against the fence. It seemed deeply symbolic. –John Campbell, 12 August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Jackson</dc:creator>
  <cp:lastModifiedBy>Roo Stewart</cp:lastModifiedBy>
  <cp:revision>23</cp:revision>
  <dcterms:created xsi:type="dcterms:W3CDTF">2021-05-16T11:23:06Z</dcterms:created>
  <dcterms:modified xsi:type="dcterms:W3CDTF">2021-05-20T16:00:55Z</dcterms:modified>
</cp:coreProperties>
</file>