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3" r:id="rId4"/>
    <p:sldId id="264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4BE3-5212-4B55-AEBC-C5F2776175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786005-315F-42C0-A716-57468DD9F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19F3A-E2F2-43A2-96B8-AF9158A85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6D1F-EA3A-48FE-8FBF-AC7DBFE0C52F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6A00F-4C4B-46B3-B576-E239C09A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1DA26-FEE6-4D26-9F55-E7E554885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1556-DA00-48A8-B724-63CCA5A72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8468-C288-43DE-AAF9-085A8F174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2A59C7-DE5B-4AB9-A67F-ECBBEF5699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803CA-EFCA-4182-935B-047FD0A78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6D1F-EA3A-48FE-8FBF-AC7DBFE0C52F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84FD0-EAD3-46DC-8DEF-DCE708B59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1EEE9-602B-4A91-AE13-F889335E4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1556-DA00-48A8-B724-63CCA5A72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04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416521-276B-462C-835E-65E5E02470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710321-5D9B-4370-AAF8-BF8C6C6579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BEA5C-D615-4E82-A527-4388C8E66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6D1F-EA3A-48FE-8FBF-AC7DBFE0C52F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D0E24-6870-4FD3-A9AD-D75F0B7C1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824F9-0035-4454-8B9F-1C6188D9A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1556-DA00-48A8-B724-63CCA5A72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927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D46B0-209C-45E7-9AF4-AE2EF5F0C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F42AA-61D8-4F21-BE89-B2BEB3105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4E59C-E086-4A31-9BB5-A9230DE06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6D1F-EA3A-48FE-8FBF-AC7DBFE0C52F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27B1F-CF3E-40CF-A55B-56BF3786E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87B2E-E384-4E47-87D9-35D4C9F4B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1556-DA00-48A8-B724-63CCA5A72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278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5C4CE-FE13-452C-84D6-B8A1F1DA2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A6053-65E3-4C29-9A63-6460F3A43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05EED-6145-4E3C-8A3E-08D9587D9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6D1F-EA3A-48FE-8FBF-AC7DBFE0C52F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5630C-6417-4BE8-BD5F-15088CA0C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D19A2-8151-4B66-A966-86E058906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1556-DA00-48A8-B724-63CCA5A72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45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10DA6-14FE-4D67-A0BA-CA22D5172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C5F1-5EE5-4F02-91CF-23C07E8F11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C9D5B-E6E6-4AA3-AACD-E9A6200F2C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D295A4-876B-4921-8D50-871175809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6D1F-EA3A-48FE-8FBF-AC7DBFE0C52F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334CFA-BF12-40F3-9380-35EBD8334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17626A-8FF1-44E9-9AA1-CC1788CE8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1556-DA00-48A8-B724-63CCA5A72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14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E6659-C27C-453B-A6A5-F8178614C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CFED4E-5C4A-4A4C-A589-86CF9BEC3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5E7962-F0C3-4CDF-A1D1-C3CD98048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E09F38-F699-4AD9-9799-20D1CBEC9C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22C74E-919E-477E-BE68-AF40FAF5F7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A9840D-361D-419E-B708-BBCBD7923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6D1F-EA3A-48FE-8FBF-AC7DBFE0C52F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68DCEC-6D6D-425E-9940-3EAE07809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05389E-214C-4370-8358-AF8FABDD5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1556-DA00-48A8-B724-63CCA5A72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591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69CB3-1DA8-4159-8F98-43E2D063E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70E072-4628-4DAD-AA54-239BDE132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6D1F-EA3A-48FE-8FBF-AC7DBFE0C52F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F36EB4-7C65-4EA8-98AE-B3E0E03D8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444C85-D19F-436F-BD03-5E9C7A3EC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1556-DA00-48A8-B724-63CCA5A72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116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64A69E-4F9E-4233-BCC5-6509C6294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6D1F-EA3A-48FE-8FBF-AC7DBFE0C52F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C8E873-96DC-45FB-BFD0-55478CC22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5BED0A-2133-4530-B658-2AAB2F341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1556-DA00-48A8-B724-63CCA5A72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062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78F36-4749-4349-AC71-1C257E78C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1D147-883A-464F-B5CC-D7E4227DE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581EC8-140D-417C-B7A3-1F45B4EDD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97951-6BD4-4C03-A900-AB1D87C0F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6D1F-EA3A-48FE-8FBF-AC7DBFE0C52F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A6D768-9F8D-416B-8EE2-C7BF32FA3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AF470E-FB43-4160-8803-F7645FE70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1556-DA00-48A8-B724-63CCA5A72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538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8473E-2B54-46A5-BB86-F427F5DFD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3A0D60-802E-43CB-8058-67C12C802A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A731D9-1819-4AFA-AEBC-4BB74BBDA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C61FA5-1590-44FA-A795-8F51CD1B3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6D1F-EA3A-48FE-8FBF-AC7DBFE0C52F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759FC5-4BD6-4D21-95F2-1F0019356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34A32C-BE9F-4E4E-BE30-ADF6B347A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1556-DA00-48A8-B724-63CCA5A72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01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8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29D97A-F0C9-42D5-B458-06BA83552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E2A92E-0D90-4AA3-A3F0-8A1934A99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F0226-535D-4149-839B-82C0EC6D34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06D1F-EA3A-48FE-8FBF-AC7DBFE0C52F}" type="datetimeFigureOut">
              <a:rPr lang="en-GB" smtClean="0"/>
              <a:t>30/11/2018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B78E1-5A0E-4D79-A2CD-A297D282B0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BB0EC-4DDA-4454-97B6-031D17C98D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91556-DA00-48A8-B724-63CCA5A72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59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FAA9BC-AFDC-429D-B943-3C9AA67C89EE}"/>
              </a:ext>
            </a:extLst>
          </p:cNvPr>
          <p:cNvSpPr/>
          <p:nvPr/>
        </p:nvSpPr>
        <p:spPr>
          <a:xfrm>
            <a:off x="1513114" y="4786455"/>
            <a:ext cx="6096000" cy="136723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Scripture Quotation taken from the Good News Translation</a:t>
            </a:r>
            <a:r>
              <a:rPr lang="en-US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®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(Today’s English Version, Second Edition)                                         </a:t>
            </a:r>
            <a:r>
              <a:rPr lang="en-US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1992 American Bible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Socie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 All rights reserved.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Open Bible Clip Art Http Www Twoheartsdesign Com Images Clipart 4Ljw8j Clipart">
            <a:extLst>
              <a:ext uri="{FF2B5EF4-FFF2-40B4-BE49-F238E27FC236}">
                <a16:creationId xmlns:a16="http://schemas.microsoft.com/office/drawing/2014/main" id="{F542B55C-0F46-4413-82FC-C48C27CE3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846" y="358422"/>
            <a:ext cx="6887308" cy="484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60D0A7-AF97-4047-9426-5E0AAD0F2FE4}"/>
              </a:ext>
            </a:extLst>
          </p:cNvPr>
          <p:cNvSpPr txBox="1"/>
          <p:nvPr/>
        </p:nvSpPr>
        <p:spPr>
          <a:xfrm>
            <a:off x="5905500" y="1194382"/>
            <a:ext cx="27235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1 Corinthians</a:t>
            </a:r>
          </a:p>
          <a:p>
            <a:r>
              <a:rPr lang="en-GB" sz="3600" dirty="0"/>
              <a:t>Chapter 12</a:t>
            </a:r>
          </a:p>
          <a:p>
            <a:r>
              <a:rPr lang="en-GB" sz="3600" dirty="0"/>
              <a:t>Verses 14-26</a:t>
            </a:r>
          </a:p>
        </p:txBody>
      </p:sp>
    </p:spTree>
    <p:extLst>
      <p:ext uri="{BB962C8B-B14F-4D97-AF65-F5344CB8AC3E}">
        <p14:creationId xmlns:p14="http://schemas.microsoft.com/office/powerpoint/2010/main" val="3804153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296B10F-E195-4A8C-B6F9-489A324545EA}"/>
              </a:ext>
            </a:extLst>
          </p:cNvPr>
          <p:cNvSpPr/>
          <p:nvPr/>
        </p:nvSpPr>
        <p:spPr>
          <a:xfrm>
            <a:off x="506185" y="2105561"/>
            <a:ext cx="115279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en-GB" sz="40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For the body itself is not made up of only one part, but of many parts.</a:t>
            </a:r>
          </a:p>
        </p:txBody>
      </p:sp>
    </p:spTree>
    <p:extLst>
      <p:ext uri="{BB962C8B-B14F-4D97-AF65-F5344CB8AC3E}">
        <p14:creationId xmlns:p14="http://schemas.microsoft.com/office/powerpoint/2010/main" val="3888055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296B10F-E195-4A8C-B6F9-489A324545EA}"/>
              </a:ext>
            </a:extLst>
          </p:cNvPr>
          <p:cNvSpPr/>
          <p:nvPr/>
        </p:nvSpPr>
        <p:spPr>
          <a:xfrm>
            <a:off x="179614" y="199767"/>
            <a:ext cx="11527972" cy="542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If the foot were to say,</a:t>
            </a:r>
          </a:p>
          <a:p>
            <a:pPr>
              <a:spcAft>
                <a:spcPts val="750"/>
              </a:spcAft>
            </a:pP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4000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“Because I am not a hand, I don't belong to the body,”</a:t>
            </a: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that would not keep it from being a part of the body. </a:t>
            </a:r>
          </a:p>
          <a:p>
            <a:pPr>
              <a:spcAft>
                <a:spcPts val="750"/>
              </a:spcAft>
            </a:pPr>
            <a:endParaRPr lang="en-GB" sz="4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And if the ear were to say,</a:t>
            </a:r>
          </a:p>
          <a:p>
            <a:pPr>
              <a:spcAft>
                <a:spcPts val="750"/>
              </a:spcAft>
            </a:pP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4000" dirty="0">
                <a:solidFill>
                  <a:srgbClr val="000000"/>
                </a:solidFill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“Because I am not an eye, I don't belong to the body,”</a:t>
            </a: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that would not keep it from                                                                   being a part of the body. 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888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296B10F-E195-4A8C-B6F9-489A324545EA}"/>
              </a:ext>
            </a:extLst>
          </p:cNvPr>
          <p:cNvSpPr/>
          <p:nvPr/>
        </p:nvSpPr>
        <p:spPr>
          <a:xfrm>
            <a:off x="547914" y="1102772"/>
            <a:ext cx="11644086" cy="4298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en-GB" sz="40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If the whole body were just an eye, </a:t>
            </a:r>
          </a:p>
          <a:p>
            <a:pPr>
              <a:spcAft>
                <a:spcPts val="750"/>
              </a:spcAft>
            </a:pPr>
            <a:r>
              <a:rPr lang="en-GB" sz="4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          how could it hear</a:t>
            </a: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? </a:t>
            </a:r>
          </a:p>
          <a:p>
            <a:pPr>
              <a:spcAft>
                <a:spcPts val="750"/>
              </a:spcAft>
            </a:pPr>
            <a:endParaRPr lang="en-GB" sz="4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And if it were only an ear,</a:t>
            </a:r>
          </a:p>
          <a:p>
            <a:pPr>
              <a:spcAft>
                <a:spcPts val="750"/>
              </a:spcAft>
            </a:pP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          </a:t>
            </a:r>
            <a:r>
              <a:rPr lang="en-GB" sz="4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how could it smell</a:t>
            </a: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? </a:t>
            </a:r>
          </a:p>
          <a:p>
            <a:pPr>
              <a:spcAft>
                <a:spcPts val="750"/>
              </a:spcAft>
            </a:pPr>
            <a:endParaRPr lang="en-GB" sz="4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144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296B10F-E195-4A8C-B6F9-489A324545EA}"/>
              </a:ext>
            </a:extLst>
          </p:cNvPr>
          <p:cNvSpPr/>
          <p:nvPr/>
        </p:nvSpPr>
        <p:spPr>
          <a:xfrm>
            <a:off x="273957" y="221029"/>
            <a:ext cx="1164408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endParaRPr lang="en-GB" sz="4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As it is, however, God put every different part in the body just as he wanted it to be. </a:t>
            </a:r>
          </a:p>
          <a:p>
            <a:pPr>
              <a:spcAft>
                <a:spcPts val="750"/>
              </a:spcAft>
            </a:pPr>
            <a:endParaRPr lang="en-GB" sz="4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There would not be a body if it were all only one part! </a:t>
            </a:r>
          </a:p>
        </p:txBody>
      </p:sp>
    </p:spTree>
    <p:extLst>
      <p:ext uri="{BB962C8B-B14F-4D97-AF65-F5344CB8AC3E}">
        <p14:creationId xmlns:p14="http://schemas.microsoft.com/office/powerpoint/2010/main" val="3584881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296B10F-E195-4A8C-B6F9-489A324545EA}"/>
              </a:ext>
            </a:extLst>
          </p:cNvPr>
          <p:cNvSpPr/>
          <p:nvPr/>
        </p:nvSpPr>
        <p:spPr>
          <a:xfrm>
            <a:off x="586015" y="1023213"/>
            <a:ext cx="106807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en-GB" sz="40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As it is, </a:t>
            </a:r>
            <a:r>
              <a:rPr lang="en-GB" sz="4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there are many parts but one body</a:t>
            </a: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750"/>
              </a:spcAft>
            </a:pPr>
            <a:endParaRPr lang="en-GB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So then, the eye cannot say to the hand, </a:t>
            </a:r>
          </a:p>
          <a:p>
            <a:pPr>
              <a:spcAft>
                <a:spcPts val="750"/>
              </a:spcAft>
            </a:pP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	</a:t>
            </a:r>
            <a:r>
              <a:rPr lang="en-GB" sz="4000" dirty="0">
                <a:solidFill>
                  <a:srgbClr val="000000"/>
                </a:solidFill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“I don't need you!”</a:t>
            </a:r>
          </a:p>
          <a:p>
            <a:pPr>
              <a:spcAft>
                <a:spcPts val="750"/>
              </a:spcAft>
            </a:pPr>
            <a:endParaRPr lang="en-GB" sz="4000" dirty="0">
              <a:solidFill>
                <a:srgbClr val="000000"/>
              </a:solidFill>
              <a:highlight>
                <a:srgbClr val="00FFFF"/>
              </a:highlight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Nor can the head say to the feet,</a:t>
            </a:r>
          </a:p>
          <a:p>
            <a:pPr>
              <a:spcAft>
                <a:spcPts val="750"/>
              </a:spcAft>
            </a:pP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		</a:t>
            </a:r>
            <a:r>
              <a:rPr lang="en-GB" sz="4000" dirty="0">
                <a:solidFill>
                  <a:srgbClr val="000000"/>
                </a:solidFill>
                <a:highlight>
                  <a:srgbClr val="FF00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“Well, I don't need you!”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644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296B10F-E195-4A8C-B6F9-489A324545EA}"/>
              </a:ext>
            </a:extLst>
          </p:cNvPr>
          <p:cNvSpPr/>
          <p:nvPr/>
        </p:nvSpPr>
        <p:spPr>
          <a:xfrm>
            <a:off x="488043" y="253772"/>
            <a:ext cx="10680700" cy="6350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en-GB" sz="40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On the contrary, we cannot do without the parts of the body that seem to be weaker; </a:t>
            </a:r>
            <a:r>
              <a:rPr lang="en-GB" sz="40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and those parts that we think aren't worth very much are the ones which we treat with greater care; while the parts of the body which don't look very nice are treated with special modesty, </a:t>
            </a:r>
            <a:r>
              <a:rPr lang="en-GB" sz="40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which the more beautiful parts do not need. </a:t>
            </a:r>
          </a:p>
          <a:p>
            <a:pPr>
              <a:spcAft>
                <a:spcPts val="750"/>
              </a:spcAft>
            </a:pP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God himself has put the body together in                         such a way as to give greater honour                        to those parts that need it.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339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296B10F-E195-4A8C-B6F9-489A324545EA}"/>
              </a:ext>
            </a:extLst>
          </p:cNvPr>
          <p:cNvSpPr/>
          <p:nvPr/>
        </p:nvSpPr>
        <p:spPr>
          <a:xfrm>
            <a:off x="228599" y="261256"/>
            <a:ext cx="11963401" cy="6145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And so there is no division in the body,</a:t>
            </a:r>
          </a:p>
          <a:p>
            <a:pPr>
              <a:spcAft>
                <a:spcPts val="750"/>
              </a:spcAft>
            </a:pPr>
            <a:r>
              <a:rPr lang="en-GB" sz="4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but all its different parts have the same concern for one another.</a:t>
            </a: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750"/>
              </a:spcAft>
            </a:pPr>
            <a:endParaRPr lang="en-GB" sz="4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If one part of the body suffers, all the other parts suffer with it:            </a:t>
            </a:r>
            <a:r>
              <a:rPr lang="en-GB" sz="4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Oh no! </a:t>
            </a:r>
          </a:p>
          <a:p>
            <a:pPr>
              <a:spcAft>
                <a:spcPts val="750"/>
              </a:spcAft>
            </a:pPr>
            <a:endParaRPr lang="en-GB" sz="40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If one part is praised, all the other parts                                 share its happiness:               </a:t>
            </a:r>
            <a:r>
              <a:rPr lang="en-GB" sz="4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Hooray!</a:t>
            </a:r>
          </a:p>
        </p:txBody>
      </p:sp>
    </p:spTree>
    <p:extLst>
      <p:ext uri="{BB962C8B-B14F-4D97-AF65-F5344CB8AC3E}">
        <p14:creationId xmlns:p14="http://schemas.microsoft.com/office/powerpoint/2010/main" val="7181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111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Lorraine Webb</dc:creator>
  <cp:lastModifiedBy>Lorraine Webb</cp:lastModifiedBy>
  <cp:revision>4</cp:revision>
  <dcterms:created xsi:type="dcterms:W3CDTF">2018-11-30T13:38:09Z</dcterms:created>
  <dcterms:modified xsi:type="dcterms:W3CDTF">2018-11-30T14:15:28Z</dcterms:modified>
</cp:coreProperties>
</file>