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0DCF-F73A-47AB-A1D9-840EA868C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526D8-2B61-4B4B-9982-DB8EBB868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7693D-B11E-4A0E-8A34-004F5317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6CCBA-C8E1-4D5A-AE9C-4968EE91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586A3-AB98-46F7-B293-109F8120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07B7-BBF0-4A09-B7F4-51440F63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EAEA7-5511-4182-AF4E-DE8C0E483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810BF-E68E-4C1F-B0FE-A6DA2AD8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3043-D29A-49DE-B22C-2CD40CA0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2132-3B4A-4C60-B9C2-9A4006BF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4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3472C-584E-4CD6-8428-FE5025EC4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A6FF0-A563-495C-82D8-4DF76B1BE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A52FA-C196-44B1-B61B-19A7F904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D7A8E-39F3-4597-A490-1C77A548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0C23-7C5F-4918-BDEB-566D1B4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8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4959-ADAC-4A43-AF26-F9CC7127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0E41-CF9B-4555-80E2-1BEDDF28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9050-BE5D-4138-9D36-B0F1EDA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C3E2C-BC4A-43DC-9A6A-737FE6CA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80AF6-FC7E-4343-89A5-0EA1C3DD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6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490F-AB51-4139-AA04-93E103B7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E80FC-5999-4DB9-BBF4-13454D8CD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E8E9F-0FE5-4BCF-BC4D-2F65E70D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FF2CE-1605-4A91-B292-03610AFC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B31C-4F12-435B-9D6C-3017A062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75BB-C844-41BD-8D00-BC6EECC9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94FF-D895-424E-A39A-75B5EB80B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25A9D-0CCD-4C61-AAC0-F65D1866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998DA-2481-4A81-AEA2-A7671677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A2A8-A461-4AAB-A952-F2AE5A12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F1547-021C-45B2-85CF-F805DBFF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B752-32C7-4B28-BCE0-D762FFC6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4427A-92B5-42AA-AB81-3880D54BD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15646-C008-4FC2-9B83-9A1AB30ED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1236C-90BB-4E06-847D-E59FED648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51167-CDCC-45C6-B221-73864CA63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E0502-0607-4CC3-99C0-A5C27793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9EC89-1075-44A6-8642-560503BE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9CD42-3DAC-48F7-A350-93752834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8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8E2B-7791-4ABA-9B5D-F6410A95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815CB-51D8-499F-A287-18475D0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0AD0D-674E-4748-9014-0A70E9C6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4FCB2-2441-4EF1-9DDD-FB84D321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B218F-E828-4A3F-85D4-38E88D00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E1650-0601-4F03-B479-6E07EECD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9B131-F130-429D-BBC2-CA8F4A35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4152-3638-4220-BA06-54D462D7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8C0B-A50B-4FC3-A5B8-3E073355E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1F912-1B4F-4BFF-9397-456F728E6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41C2-BA67-43A5-974F-14CCF71B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6ECFB-8804-4568-A5DA-BC426FF1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02E3A-77FF-4DE3-BEC1-054B5114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F124-FC47-412C-BDFE-869D61B5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023F8-719C-45D5-8649-E5389855F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16D15-DE23-4EAA-9372-36B7FBA6E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D7637-494C-43C3-BB43-A9643150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BB29-C7E3-45C0-A030-AA17C787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7AE0-B31A-49AB-A263-605093E1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3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2DF47-0CA5-4851-84C7-60EA9440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D6B95-FFD3-4381-B64F-5E8F21C8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035E2-E795-47B8-A06F-D7D81041A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12306-5441-4551-BEE3-2E29CABD0B1A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F4097-D227-4D92-8119-60E3DFDFD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F98E-97BC-4A48-992D-39B298CB8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A25D-A208-40CA-A739-C19FBF141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75CAAB-8D5C-4E1F-BF6D-A093776D8F8B}"/>
              </a:ext>
            </a:extLst>
          </p:cNvPr>
          <p:cNvSpPr/>
          <p:nvPr/>
        </p:nvSpPr>
        <p:spPr>
          <a:xfrm>
            <a:off x="896679" y="1148891"/>
            <a:ext cx="10398642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Hints are everywhere we look as we investigate this book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We must search to see if we can find the truths.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With a magnifying glass, and the right amount of sass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We will be a group of modern supersleuths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8A339A5-0A9B-4B7F-AC16-44E2F902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8" y="4423144"/>
            <a:ext cx="2158410" cy="2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8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4A09E-8059-4B14-B2B9-8A9241DD5086}"/>
              </a:ext>
            </a:extLst>
          </p:cNvPr>
          <p:cNvSpPr/>
          <p:nvPr/>
        </p:nvSpPr>
        <p:spPr>
          <a:xfrm>
            <a:off x="1212111" y="766396"/>
            <a:ext cx="9941441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Abraham and Sarah were quite old.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They could not have any children, they’d been told.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Ishmael did no wrong, but then Isaac came along.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Who’s the hero, who’s the villain in this song?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D05B2-D984-46D0-804E-BC4DB6F7F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90" y="4372639"/>
            <a:ext cx="3097619" cy="23232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8636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75CAAB-8D5C-4E1F-BF6D-A093776D8F8B}"/>
              </a:ext>
            </a:extLst>
          </p:cNvPr>
          <p:cNvSpPr/>
          <p:nvPr/>
        </p:nvSpPr>
        <p:spPr>
          <a:xfrm>
            <a:off x="896679" y="1148891"/>
            <a:ext cx="10398642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Hints are everywhere we look as we investigate this book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We must search to see if we can find the truths.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With a magnifying glass, and the right amount of sass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We will be a group of modern supersleuths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8A339A5-0A9B-4B7F-AC16-44E2F902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8" y="4423144"/>
            <a:ext cx="2158410" cy="2158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3CA38D-0DAB-4265-83E7-F48645114879}"/>
              </a:ext>
            </a:extLst>
          </p:cNvPr>
          <p:cNvSpPr/>
          <p:nvPr/>
        </p:nvSpPr>
        <p:spPr>
          <a:xfrm>
            <a:off x="6096000" y="5761286"/>
            <a:ext cx="3472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Words</a:t>
            </a:r>
            <a:r>
              <a:rPr lang="en-GB" dirty="0"/>
              <a:t> </a:t>
            </a:r>
            <a:r>
              <a:rPr lang="en-GB" i="1" dirty="0"/>
              <a:t>and music by Leo Roberts</a:t>
            </a:r>
          </a:p>
          <a:p>
            <a:r>
              <a:rPr lang="en-GB" i="1" dirty="0"/>
              <a:t>Bible images from lambsongs.co.nz</a:t>
            </a:r>
          </a:p>
        </p:txBody>
      </p:sp>
    </p:spTree>
    <p:extLst>
      <p:ext uri="{BB962C8B-B14F-4D97-AF65-F5344CB8AC3E}">
        <p14:creationId xmlns:p14="http://schemas.microsoft.com/office/powerpoint/2010/main" val="85094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A3EAE7-0791-4E7E-B7C7-1E74534022CB}"/>
              </a:ext>
            </a:extLst>
          </p:cNvPr>
          <p:cNvSpPr/>
          <p:nvPr/>
        </p:nvSpPr>
        <p:spPr>
          <a:xfrm>
            <a:off x="467833" y="968138"/>
            <a:ext cx="11483162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Where you go, that’s where I’ll go, so said Ruth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And where you live, that’s where I’ll live, that’s the truth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I will take your God as my God, and your people as my kin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For you love me and I love you, Our adventure must begin</a:t>
            </a:r>
          </a:p>
        </p:txBody>
      </p:sp>
      <p:pic>
        <p:nvPicPr>
          <p:cNvPr id="1026" name="Picture 2" descr="Ruth left her own country and her family, because she loved Naomi and she loved God. It was barley harvest time when Ruth and Naomi got back to Bethlehem. – Slide 6">
            <a:extLst>
              <a:ext uri="{FF2B5EF4-FFF2-40B4-BE49-F238E27FC236}">
                <a16:creationId xmlns:a16="http://schemas.microsoft.com/office/drawing/2014/main" id="{0F7A8D45-59B3-490D-8BF3-E07C9A66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21" y="4605980"/>
            <a:ext cx="2629786" cy="19723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7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75CAAB-8D5C-4E1F-BF6D-A093776D8F8B}"/>
              </a:ext>
            </a:extLst>
          </p:cNvPr>
          <p:cNvSpPr/>
          <p:nvPr/>
        </p:nvSpPr>
        <p:spPr>
          <a:xfrm>
            <a:off x="896679" y="1148891"/>
            <a:ext cx="10398642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Hints are everywhere we look as we investigate this book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We must search to see if we can find the truths.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With a magnifying glass, and the right amount of sass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We will be a group of modern supersleuths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8A339A5-0A9B-4B7F-AC16-44E2F902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8" y="4423144"/>
            <a:ext cx="2158410" cy="2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85F25C-5E1B-45DA-A119-2E190C22E0E0}"/>
              </a:ext>
            </a:extLst>
          </p:cNvPr>
          <p:cNvSpPr/>
          <p:nvPr/>
        </p:nvSpPr>
        <p:spPr>
          <a:xfrm>
            <a:off x="691117" y="404613"/>
            <a:ext cx="11291777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There was Mary, there was Martha in their home.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One was working, one was praying all alone.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Both things needed to be done, but it doesn’t sound much fun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But they knew that very soon they would be welcoming God’s 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8C744-3638-4325-995A-E534217C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121" y="4632562"/>
            <a:ext cx="2427767" cy="18208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8934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75CAAB-8D5C-4E1F-BF6D-A093776D8F8B}"/>
              </a:ext>
            </a:extLst>
          </p:cNvPr>
          <p:cNvSpPr/>
          <p:nvPr/>
        </p:nvSpPr>
        <p:spPr>
          <a:xfrm>
            <a:off x="896679" y="1148891"/>
            <a:ext cx="10398642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Hints are everywhere we look as we investigate this book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We must search to see if we can find the truths.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With a magnifying glass, and the right amount of sass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We will be a group of modern supersleuths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8A339A5-0A9B-4B7F-AC16-44E2F902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8" y="4423144"/>
            <a:ext cx="2158410" cy="2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A92CF-B884-4C26-BDF3-8A036D26625C}"/>
              </a:ext>
            </a:extLst>
          </p:cNvPr>
          <p:cNvSpPr/>
          <p:nvPr/>
        </p:nvSpPr>
        <p:spPr>
          <a:xfrm>
            <a:off x="531628" y="702324"/>
            <a:ext cx="11451265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Timothy was really very young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At the time when his adventure just begun.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And when he answered God’s call, it was helping his friend Paul,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He showed courage and encouraged him to share God’s love with all.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6637D-6852-4AA0-BF9F-D26D072E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32" y="4893634"/>
            <a:ext cx="2417135" cy="18128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080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75CAAB-8D5C-4E1F-BF6D-A093776D8F8B}"/>
              </a:ext>
            </a:extLst>
          </p:cNvPr>
          <p:cNvSpPr/>
          <p:nvPr/>
        </p:nvSpPr>
        <p:spPr>
          <a:xfrm>
            <a:off x="896679" y="1148891"/>
            <a:ext cx="10398642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Hints are everywhere we look as we investigate this book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We must search to see if we can find the truths.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With a magnifying glass, and the right amount of sass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We will be a group of modern supersleuths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8A339A5-0A9B-4B7F-AC16-44E2F902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8" y="4423144"/>
            <a:ext cx="2158410" cy="2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39674A-5FB2-46AE-BD8F-C3093435D325}"/>
              </a:ext>
            </a:extLst>
          </p:cNvPr>
          <p:cNvSpPr/>
          <p:nvPr/>
        </p:nvSpPr>
        <p:spPr>
          <a:xfrm>
            <a:off x="666308" y="606631"/>
            <a:ext cx="11525692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Esther lives in Persia, she’s a Jew.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And though scared she knew just what she had to do.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She gave Xerxes a request: please don’t keep my kin oppressed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Is she a hero or a villain? What d’you think, what’s your guess?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A7583-6CC1-4DCF-9D68-3DDB1D26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906926"/>
            <a:ext cx="2286000" cy="17145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1603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75CAAB-8D5C-4E1F-BF6D-A093776D8F8B}"/>
              </a:ext>
            </a:extLst>
          </p:cNvPr>
          <p:cNvSpPr/>
          <p:nvPr/>
        </p:nvSpPr>
        <p:spPr>
          <a:xfrm>
            <a:off x="896679" y="1148891"/>
            <a:ext cx="10398642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Hints are everywhere we look as we investigate this book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We must search to see if we can find the truths.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With a magnifying glass, and the right amount of sass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 We will be a group of modern supersleuths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8A339A5-0A9B-4B7F-AC16-44E2F902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8" y="4423144"/>
            <a:ext cx="2158410" cy="2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497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Webb</dc:creator>
  <cp:lastModifiedBy>Lorraine Webb</cp:lastModifiedBy>
  <cp:revision>2</cp:revision>
  <dcterms:created xsi:type="dcterms:W3CDTF">2021-06-16T15:08:40Z</dcterms:created>
  <dcterms:modified xsi:type="dcterms:W3CDTF">2021-06-16T15:24:42Z</dcterms:modified>
</cp:coreProperties>
</file>